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  <p:sldMasterId id="2147483682" r:id="rId5"/>
    <p:sldMasterId id="2147483696" r:id="rId6"/>
    <p:sldMasterId id="2147483703" r:id="rId7"/>
  </p:sldMasterIdLst>
  <p:notesMasterIdLst>
    <p:notesMasterId r:id="rId16"/>
  </p:notesMasterIdLst>
  <p:handoutMasterIdLst>
    <p:handoutMasterId r:id="rId17"/>
  </p:handoutMasterIdLst>
  <p:sldIdLst>
    <p:sldId id="256" r:id="rId8"/>
    <p:sldId id="260" r:id="rId9"/>
    <p:sldId id="259" r:id="rId10"/>
    <p:sldId id="262" r:id="rId11"/>
    <p:sldId id="261" r:id="rId12"/>
    <p:sldId id="263" r:id="rId13"/>
    <p:sldId id="258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0AC"/>
    <a:srgbClr val="50556F"/>
    <a:srgbClr val="0B2242"/>
    <a:srgbClr val="C7DBC1"/>
    <a:srgbClr val="2C5364"/>
    <a:srgbClr val="74546A"/>
    <a:srgbClr val="8A4969"/>
    <a:srgbClr val="FABCA2"/>
    <a:srgbClr val="48587A"/>
    <a:srgbClr val="792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88" autoAdjust="0"/>
    <p:restoredTop sz="94706"/>
  </p:normalViewPr>
  <p:slideViewPr>
    <p:cSldViewPr snapToGrid="0" snapToObjects="1">
      <p:cViewPr varScale="1">
        <p:scale>
          <a:sx n="90" d="100"/>
          <a:sy n="90" d="100"/>
        </p:scale>
        <p:origin x="15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7ECC-D716-E74C-A047-D81661C6A94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9C945-AB76-9D47-AEAD-BB3662AA2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479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D1C12-526E-7442-B5D8-2C6AD898A168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E3F89-25A8-F644-B331-4E14731F6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0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tiff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71" r="3392"/>
          <a:stretch/>
        </p:blipFill>
        <p:spPr>
          <a:xfrm rot="5400000">
            <a:off x="2724330" y="438334"/>
            <a:ext cx="6639888" cy="6199451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341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67"/>
          <a:stretch/>
        </p:blipFill>
        <p:spPr>
          <a:xfrm rot="5400000">
            <a:off x="1672199" y="2877512"/>
            <a:ext cx="2461085" cy="5500686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627824FD-70E9-4723-A3AC-DC22F933D42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8C60AD12-819B-4DE6-B1AD-F43D73B2A29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9594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124844" y="2838845"/>
            <a:ext cx="2218199" cy="5820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Rectangle 15">
            <a:extLst>
              <a:ext uri="{FF2B5EF4-FFF2-40B4-BE49-F238E27FC236}">
                <a16:creationId xmlns:a16="http://schemas.microsoft.com/office/drawing/2014/main" id="{2A358839-563D-4E19-8364-BAD66034C0E8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8CFC78D5-A999-4F7E-B34F-1A97074492C6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2073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916" y="1357313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4822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76180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3313722" y="1461865"/>
            <a:ext cx="5830279" cy="4843687"/>
            <a:chOff x="3313722" y="1068240"/>
            <a:chExt cx="5830279" cy="4843687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9231" r="-1376" b="-6149"/>
            <a:stretch/>
          </p:blipFill>
          <p:spPr>
            <a:xfrm rot="5400000">
              <a:off x="4033754" y="348208"/>
              <a:ext cx="4390214" cy="58302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7614" r="-13441" b="-10542"/>
            <a:stretch/>
          </p:blipFill>
          <p:spPr>
            <a:xfrm rot="5400000">
              <a:off x="4334569" y="1102496"/>
              <a:ext cx="3807447" cy="5811416"/>
            </a:xfrm>
            <a:prstGeom prst="rect">
              <a:avLst/>
            </a:prstGeom>
          </p:spPr>
        </p:pic>
      </p:grp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006675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567133" y="2287681"/>
            <a:ext cx="2576867" cy="45782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0778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32" b="-5193"/>
          <a:stretch/>
        </p:blipFill>
        <p:spPr>
          <a:xfrm rot="16200000">
            <a:off x="1671680" y="4058354"/>
            <a:ext cx="1280368" cy="4318928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4197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 rot="5400000">
            <a:off x="1490661" y="3052797"/>
            <a:ext cx="2314544" cy="5295867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82559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906" b="-408"/>
          <a:stretch/>
        </p:blipFill>
        <p:spPr>
          <a:xfrm rot="5400000">
            <a:off x="4966121" y="2691697"/>
            <a:ext cx="2667022" cy="5688737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587554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EDD2C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795D7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3" t="-6000"/>
          <a:stretch/>
        </p:blipFill>
        <p:spPr>
          <a:xfrm>
            <a:off x="6829456" y="1562134"/>
            <a:ext cx="2314544" cy="5295867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24482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t="16470" r="-24239" b="-18483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5000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342095" y="2998614"/>
            <a:ext cx="1801906" cy="3859386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470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490977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8540872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177233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93798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2260507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88759" y="1848396"/>
            <a:ext cx="6655242" cy="4846649"/>
            <a:chOff x="2488759" y="2192344"/>
            <a:chExt cx="6655242" cy="4846649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921" t="16470" r="-24239" b="-18483"/>
            <a:stretch/>
          </p:blipFill>
          <p:spPr>
            <a:xfrm rot="5400000">
              <a:off x="3393055" y="1288048"/>
              <a:ext cx="4846649" cy="665524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0835" t="-379" b="-1"/>
            <a:stretch/>
          </p:blipFill>
          <p:spPr>
            <a:xfrm rot="5400000">
              <a:off x="4145794" y="1559654"/>
              <a:ext cx="4098150" cy="5898263"/>
            </a:xfrm>
            <a:prstGeom prst="rect">
              <a:avLst/>
            </a:prstGeom>
          </p:spPr>
        </p:pic>
      </p:grp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2052247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339966" y="2284244"/>
            <a:ext cx="2804034" cy="458533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1130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661581" y="3880468"/>
            <a:ext cx="1125655" cy="4829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791271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 rot="5400000">
            <a:off x="1659618" y="3121602"/>
            <a:ext cx="2229185" cy="5243619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248061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0814" b="-17059"/>
          <a:stretch/>
        </p:blipFill>
        <p:spPr>
          <a:xfrm rot="5400000">
            <a:off x="4547594" y="2261595"/>
            <a:ext cx="2657787" cy="6535025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71039"/>
            <a:ext cx="8227078" cy="2847843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2517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6542118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D5B9F-86E1-4196-9F9C-82226D97395C}"/>
              </a:ext>
            </a:extLst>
          </p:cNvPr>
          <p:cNvSpPr/>
          <p:nvPr userDrawn="1"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7DB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B8906E-3FDD-4610-9ADD-6727705B53F4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2C53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68" t="-15846"/>
          <a:stretch/>
        </p:blipFill>
        <p:spPr>
          <a:xfrm>
            <a:off x="6914816" y="1614383"/>
            <a:ext cx="2229185" cy="5243619"/>
          </a:xfrm>
          <a:prstGeom prst="rect">
            <a:avLst/>
          </a:prstGeom>
        </p:spPr>
      </p:pic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56612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89036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0903"/>
          <a:stretch/>
        </p:blipFill>
        <p:spPr>
          <a:xfrm rot="5400000">
            <a:off x="189753" y="2502648"/>
            <a:ext cx="4318000" cy="4392707"/>
          </a:xfrm>
          <a:prstGeom prst="rect">
            <a:avLst/>
          </a:prstGeom>
        </p:spPr>
      </p:pic>
      <p:sp>
        <p:nvSpPr>
          <p:cNvPr id="4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335947" y="2135190"/>
            <a:ext cx="4348164" cy="3883691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2" y="2135190"/>
            <a:ext cx="3494740" cy="388369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015588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29398" y="3643406"/>
            <a:ext cx="2327849" cy="410135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3196205"/>
            <a:ext cx="8227078" cy="2860645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862356"/>
            <a:ext cx="8233071" cy="1157681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791203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 ir paveikslėli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3237"/>
          <a:stretch/>
        </p:blipFill>
        <p:spPr>
          <a:xfrm>
            <a:off x="4826001" y="1397000"/>
            <a:ext cx="4318000" cy="546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400000">
            <a:off x="-465323" y="465323"/>
            <a:ext cx="1083046" cy="152400"/>
          </a:xfrm>
          <a:prstGeom prst="rect">
            <a:avLst/>
          </a:prstGeom>
          <a:solidFill>
            <a:srgbClr val="CAB98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0B224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457203" y="2683461"/>
            <a:ext cx="8227078" cy="3373390"/>
          </a:xfrm>
          <a:prstGeom prst="rect">
            <a:avLst/>
          </a:prstGeom>
        </p:spPr>
        <p:txBody>
          <a:bodyPr/>
          <a:lstStyle>
            <a:lvl1pPr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lt-LT" dirty="0"/>
              <a:t>Paveikslėlis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1655810"/>
            <a:ext cx="8233071" cy="85567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5467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150"/>
          <a:stretch/>
        </p:blipFill>
        <p:spPr>
          <a:xfrm rot="5400000">
            <a:off x="2467543" y="181543"/>
            <a:ext cx="5640530" cy="7712384"/>
          </a:xfrm>
          <a:prstGeom prst="rect">
            <a:avLst/>
          </a:prstGeom>
        </p:spPr>
      </p:pic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10046" y="5753103"/>
            <a:ext cx="2128990" cy="1104899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1" baseline="0">
                <a:solidFill>
                  <a:srgbClr val="132A4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910046" y="1373526"/>
            <a:ext cx="7624292" cy="1086184"/>
          </a:xfrm>
          <a:prstGeom prst="rect">
            <a:avLst/>
          </a:prstGeom>
        </p:spPr>
        <p:txBody>
          <a:bodyPr/>
          <a:lstStyle>
            <a:lvl1pPr algn="l">
              <a:lnSpc>
                <a:spcPts val="5000"/>
              </a:lnSpc>
              <a:buNone/>
              <a:defRPr sz="4500" b="1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</p:txBody>
      </p:sp>
    </p:spTree>
    <p:extLst>
      <p:ext uri="{BB962C8B-B14F-4D97-AF65-F5344CB8AC3E}">
        <p14:creationId xmlns:p14="http://schemas.microsoft.com/office/powerpoint/2010/main" val="1366643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5466"/>
          <a:stretch/>
        </p:blipFill>
        <p:spPr>
          <a:xfrm rot="10800000">
            <a:off x="6682916" y="1357314"/>
            <a:ext cx="2461085" cy="55006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17" name="Rectangle 16"/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l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41333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adinimas ir tekst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71385" y="3511170"/>
            <a:ext cx="2327849" cy="4365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7200" y="422490"/>
            <a:ext cx="635668" cy="724178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018EA438-2102-4C7A-B211-5BBE705837AE}"/>
              </a:ext>
            </a:extLst>
          </p:cNvPr>
          <p:cNvSpPr/>
          <p:nvPr userDrawn="1"/>
        </p:nvSpPr>
        <p:spPr>
          <a:xfrm rot="5400000">
            <a:off x="-465323" y="465322"/>
            <a:ext cx="1083046" cy="1524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A299A504-7761-4AFC-A158-E66D5F5B9378}"/>
              </a:ext>
            </a:extLst>
          </p:cNvPr>
          <p:cNvSpPr/>
          <p:nvPr userDrawn="1"/>
        </p:nvSpPr>
        <p:spPr>
          <a:xfrm rot="5400000">
            <a:off x="-2811278" y="3894323"/>
            <a:ext cx="5774955" cy="152401"/>
          </a:xfrm>
          <a:prstGeom prst="rect">
            <a:avLst/>
          </a:prstGeom>
          <a:solidFill>
            <a:srgbClr val="C5E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ysClr val="windowText" lastClr="000000"/>
                </a:solidFill>
              </a:ln>
              <a:solidFill>
                <a:srgbClr val="0B2242"/>
              </a:solidFill>
            </a:endParaRP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422490"/>
            <a:ext cx="3529290" cy="619724"/>
          </a:xfrm>
          <a:prstGeom prst="rect">
            <a:avLst/>
          </a:prstGeom>
        </p:spPr>
        <p:txBody>
          <a:bodyPr/>
          <a:lstStyle>
            <a:lvl1pPr algn="l">
              <a:lnSpc>
                <a:spcPts val="3000"/>
              </a:lnSpc>
              <a:buNone/>
              <a:defRPr sz="3000" b="1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Pavadinimas</a:t>
            </a:r>
          </a:p>
          <a:p>
            <a:pPr lvl="0"/>
            <a:endParaRPr lang="lt-LT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2231472"/>
            <a:ext cx="8226909" cy="3765917"/>
          </a:xfrm>
          <a:prstGeom prst="rect">
            <a:avLst/>
          </a:prstGeom>
        </p:spPr>
        <p:txBody>
          <a:bodyPr/>
          <a:lstStyle>
            <a:lvl1pPr marL="114300" indent="-342900" algn="l">
              <a:lnSpc>
                <a:spcPct val="100000"/>
              </a:lnSpc>
              <a:buFont typeface="Arial" charset="0"/>
              <a:buChar char="•"/>
              <a:defRPr sz="2000" b="0" baseline="0">
                <a:solidFill>
                  <a:srgbClr val="0B224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124180"/>
            <a:ext cx="8226909" cy="368900"/>
          </a:xfrm>
          <a:prstGeom prst="rect">
            <a:avLst/>
          </a:prstGeom>
        </p:spPr>
        <p:txBody>
          <a:bodyPr/>
          <a:lstStyle>
            <a:lvl1pPr marL="0" algn="r">
              <a:lnSpc>
                <a:spcPct val="100000"/>
              </a:lnSpc>
              <a:buNone/>
              <a:defRPr sz="1600" b="0" baseline="0">
                <a:solidFill>
                  <a:srgbClr val="9BA0AC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lt-LT" dirty="0"/>
              <a:t>Biuro pavadinimas</a:t>
            </a:r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9097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287560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38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19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94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 flipH="1">
            <a:off x="4044704" y="6483994"/>
            <a:ext cx="1402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61B22B-1C5E-224D-863B-546A65306A2D}" type="slidenum">
              <a:rPr lang="en-US" sz="1200" b="0" i="0" smtClean="0"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200" b="0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-1841326" y="1807677"/>
            <a:ext cx="173411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Šablono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pakeitimo</a:t>
            </a:r>
            <a:endParaRPr lang="en-US" sz="1200" b="1" baseline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200" b="1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instrukcija</a:t>
            </a:r>
            <a:r>
              <a:rPr lang="en-US" sz="12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:</a:t>
            </a:r>
            <a:endParaRPr lang="en-US" sz="1200" b="1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1200" b="0" dirty="0">
              <a:solidFill>
                <a:srgbClr val="50556F"/>
              </a:solidFill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visai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prezentacijai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vienos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spalvos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šabloną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viršutinėje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Design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ir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pritaikykite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vieną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iš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pirmų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4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;</a:t>
            </a:r>
          </a:p>
          <a:p>
            <a:pPr marL="171450" indent="-171450" algn="l">
              <a:buFont typeface="Arial" charset="0"/>
              <a:buChar char="•"/>
            </a:pPr>
            <a:endParaRPr lang="en-US" sz="1100" b="0" i="0" kern="1200" baseline="0" dirty="0">
              <a:solidFill>
                <a:srgbClr val="50556F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100" b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norėdami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temoms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pritaikyti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skirtingų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spalvų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šablonus</a:t>
            </a:r>
            <a:r>
              <a:rPr lang="en-US" sz="1100" b="0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meniu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juostoje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0" baseline="0" dirty="0" err="1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pasirinkite</a:t>
            </a:r>
            <a:r>
              <a:rPr lang="en-US" sz="1100" b="0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100" b="1" baseline="0" dirty="0">
                <a:solidFill>
                  <a:srgbClr val="50556F"/>
                </a:solidFill>
                <a:latin typeface="Arial" charset="0"/>
                <a:ea typeface="Arial" charset="0"/>
                <a:cs typeface="Arial" charset="0"/>
              </a:rPr>
              <a:t>Home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 / Layout </a:t>
            </a:r>
            <a:r>
              <a:rPr lang="en-US" sz="1100" b="0" i="0" kern="1200" baseline="0" dirty="0" err="1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įrankį</a:t>
            </a:r>
            <a:r>
              <a:rPr lang="en-US" sz="1100" b="1" i="0" kern="1200" baseline="0" dirty="0">
                <a:solidFill>
                  <a:srgbClr val="50556F"/>
                </a:solidFill>
                <a:effectLst/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171450" indent="-171450">
              <a:buFont typeface="Arial" charset="0"/>
              <a:buChar char="•"/>
            </a:pPr>
            <a:endParaRPr lang="en-US" sz="1100" b="1" i="0" kern="1200" baseline="0" dirty="0">
              <a:solidFill>
                <a:schemeClr val="tx1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572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10045" y="5753103"/>
            <a:ext cx="3389109" cy="1104899"/>
          </a:xfrm>
        </p:spPr>
        <p:txBody>
          <a:bodyPr/>
          <a:lstStyle/>
          <a:p>
            <a:r>
              <a:rPr lang="en-US" dirty="0"/>
              <a:t>Povilas Simanaitis IFM-8</a:t>
            </a:r>
          </a:p>
          <a:p>
            <a:r>
              <a:rPr lang="en-US" dirty="0"/>
              <a:t>Gabriel</a:t>
            </a:r>
            <a:r>
              <a:rPr lang="lt-LT" dirty="0"/>
              <a:t>ė Eidimtaitė IFM-8</a:t>
            </a:r>
            <a:r>
              <a:rPr lang="en-US" dirty="0"/>
              <a:t>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Psychoaccustic</a:t>
            </a:r>
            <a:r>
              <a:rPr lang="en-US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74837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1" y="1862356"/>
            <a:ext cx="8233071" cy="4191857"/>
          </a:xfrm>
        </p:spPr>
        <p:txBody>
          <a:bodyPr/>
          <a:lstStyle/>
          <a:p>
            <a:r>
              <a:rPr lang="lt-LT" dirty="0"/>
              <a:t>In this demonstration we should </a:t>
            </a:r>
            <a:r>
              <a:rPr lang="en-US" dirty="0"/>
              <a:t>removes </a:t>
            </a:r>
            <a:r>
              <a:rPr lang="lt-LT" dirty="0"/>
              <a:t>some </a:t>
            </a:r>
            <a:r>
              <a:rPr lang="en-US" dirty="0"/>
              <a:t>inaudible frequencies.</a:t>
            </a:r>
          </a:p>
          <a:p>
            <a:r>
              <a:rPr lang="lt-LT" sz="1600" dirty="0"/>
              <a:t>Demo c</a:t>
            </a:r>
            <a:r>
              <a:rPr lang="en-US" sz="1600" dirty="0"/>
              <a:t>ode pseudo code</a:t>
            </a:r>
          </a:p>
          <a:p>
            <a:pPr marL="114300" indent="-342900">
              <a:buFont typeface="+mj-lt"/>
              <a:buAutoNum type="arabicPeriod"/>
            </a:pPr>
            <a:r>
              <a:rPr lang="en-US" sz="1600" dirty="0"/>
              <a:t>Read data from wav file</a:t>
            </a:r>
          </a:p>
          <a:p>
            <a:pPr marL="114300" indent="-342900">
              <a:buFont typeface="+mj-lt"/>
              <a:buAutoNum type="arabicPeriod"/>
            </a:pPr>
            <a:r>
              <a:rPr lang="en-US" sz="1600" dirty="0"/>
              <a:t>Cut a certain amount of time data and plot it in time domain</a:t>
            </a:r>
          </a:p>
          <a:p>
            <a:pPr marL="114300" indent="-342900">
              <a:buFont typeface="+mj-lt"/>
              <a:buAutoNum type="arabicPeriod"/>
            </a:pPr>
            <a:r>
              <a:rPr lang="en-US" sz="1600" dirty="0"/>
              <a:t>Use FFT to convert it to frequency domain and plot it</a:t>
            </a:r>
          </a:p>
          <a:p>
            <a:pPr marL="114300" indent="-342900">
              <a:buFont typeface="+mj-lt"/>
              <a:buAutoNum type="arabicPeriod"/>
            </a:pPr>
            <a:r>
              <a:rPr lang="en-US" sz="1600" dirty="0"/>
              <a:t>Apply masking of similar frequencies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Calculate critical bank value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Calculate critical band differences</a:t>
            </a:r>
            <a:r>
              <a:rPr lang="lt-LT" sz="1600" dirty="0"/>
              <a:t> and figure out if it will be masked</a:t>
            </a: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Remove masked from the list of frequency points and redraw</a:t>
            </a:r>
            <a:endParaRPr lang="en-US" sz="2000" dirty="0"/>
          </a:p>
          <a:p>
            <a:pPr marL="2286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31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25B2A35-2440-45E8-8142-2D7BAD72B3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399" r="3399"/>
          <a:stretch>
            <a:fillRect/>
          </a:stretch>
        </p:blipFill>
        <p:spPr>
          <a:xfrm>
            <a:off x="4972050" y="2135190"/>
            <a:ext cx="3583937" cy="3201099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5722373" cy="619724"/>
          </a:xfrm>
        </p:spPr>
        <p:txBody>
          <a:bodyPr/>
          <a:lstStyle/>
          <a:p>
            <a:r>
              <a:rPr lang="en-US" dirty="0"/>
              <a:t>Getting .wav into time domain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8DBDE-0F5A-4649-A02E-CF58B539E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2135190"/>
            <a:ext cx="2927553" cy="170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6245942" cy="619724"/>
          </a:xfrm>
        </p:spPr>
        <p:txBody>
          <a:bodyPr/>
          <a:lstStyle/>
          <a:p>
            <a:r>
              <a:rPr lang="en-US" dirty="0"/>
              <a:t>Converting to frequency domain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D34413-70FA-410C-90A4-0982C11A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2135190"/>
            <a:ext cx="4592121" cy="1864586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F9498B-BC50-4BBD-8137-35AAD696E38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2105A-730F-41F6-9ED2-6A2BA946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240" y="3102671"/>
            <a:ext cx="3846871" cy="29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8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10167" cy="619724"/>
          </a:xfrm>
        </p:spPr>
        <p:txBody>
          <a:bodyPr/>
          <a:lstStyle/>
          <a:p>
            <a:r>
              <a:rPr lang="en-US" dirty="0"/>
              <a:t>Calculating critical bands value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320856-ED00-4AFB-B938-8A032C51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3" y="1705393"/>
            <a:ext cx="4358148" cy="7565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86B8CA-CA07-4101-BCC9-A8132BAE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63" y="2689058"/>
            <a:ext cx="39528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57200" y="422490"/>
            <a:ext cx="7610167" cy="619724"/>
          </a:xfrm>
        </p:spPr>
        <p:txBody>
          <a:bodyPr/>
          <a:lstStyle/>
          <a:p>
            <a:r>
              <a:rPr lang="en-US" dirty="0"/>
              <a:t>Calculating critical bands differences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983C16-DDC9-4EAE-9875-FAF0B113D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617364"/>
            <a:ext cx="8317962" cy="333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4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201" y="422490"/>
            <a:ext cx="5847734" cy="619724"/>
          </a:xfrm>
        </p:spPr>
        <p:txBody>
          <a:bodyPr/>
          <a:lstStyle/>
          <a:p>
            <a:r>
              <a:rPr lang="en-US" dirty="0"/>
              <a:t>Is below threshold 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Masking curves enables us to determinate if the tone will be masked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130BD-CD5E-49B4-A648-032AAA5B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240" y="2784473"/>
            <a:ext cx="6378191" cy="327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24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201" y="422490"/>
            <a:ext cx="5847734" cy="619724"/>
          </a:xfrm>
        </p:spPr>
        <p:txBody>
          <a:bodyPr/>
          <a:lstStyle/>
          <a:p>
            <a:r>
              <a:rPr lang="en-US" sz="3200" dirty="0"/>
              <a:t>Remove masked and redraw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88DE2B-C17B-4B19-841A-F0B9AF4F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20" y="1895167"/>
            <a:ext cx="3508236" cy="1533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DB796A-0FAE-4975-B2DD-184F3D978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972" y="3225093"/>
            <a:ext cx="4334139" cy="32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2191"/>
      </p:ext>
    </p:extLst>
  </p:cSld>
  <p:clrMapOvr>
    <a:masterClrMapping/>
  </p:clrMapOvr>
</p:sld>
</file>

<file path=ppt/theme/theme1.xml><?xml version="1.0" encoding="utf-8"?>
<a:theme xmlns:a="http://schemas.openxmlformats.org/drawingml/2006/main" name="Skaidrių šablonas Nr.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6FD0066-9A35-3244-99F3-E7429AFC22E9}" vid="{E0D44DF2-BDB4-FB46-A402-E055A4F169AE}"/>
    </a:ext>
  </a:extLst>
</a:theme>
</file>

<file path=ppt/theme/theme2.xml><?xml version="1.0" encoding="utf-8"?>
<a:theme xmlns:a="http://schemas.openxmlformats.org/drawingml/2006/main" name="Skaidrių šablonas Nr.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aidrių šablonas Nr.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aidrių šablonas Nr.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as" ma:contentTypeID="0x0101008A49A271B289DC4A937E4F27C8781E3D" ma:contentTypeVersion="2" ma:contentTypeDescription="Kurkite naują dokumentą." ma:contentTypeScope="" ma:versionID="85b20fb696ac0b16295bf925ce212ceb">
  <xsd:schema xmlns:xsd="http://www.w3.org/2001/XMLSchema" xmlns:xs="http://www.w3.org/2001/XMLSchema" xmlns:p="http://schemas.microsoft.com/office/2006/metadata/properties" xmlns:ns2="b22733a4-4951-48c5-a492-5d95d9c5d87a" targetNamespace="http://schemas.microsoft.com/office/2006/metadata/properties" ma:root="true" ma:fieldsID="ed6cc4c11191140198989dd6b12cf46c" ns2:_="">
    <xsd:import namespace="b22733a4-4951-48c5-a492-5d95d9c5d8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733a4-4951-48c5-a492-5d95d9c5d8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urinio tipas"/>
        <xsd:element ref="dc:title" minOccurs="0" maxOccurs="1" ma:index="4" ma:displayName="Antraštė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27E9AF-4336-4E21-BA0F-E141F141D0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C12809-B468-4DCD-B828-C677CEFAE314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b22733a4-4951-48c5-a492-5d95d9c5d87a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F140E2-EC36-4FEE-80B4-CBA1EEF501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2733a4-4951-48c5-a492-5d95d9c5d8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688</TotalTime>
  <Words>123</Words>
  <Application>Microsoft Office PowerPoint</Application>
  <PresentationFormat>On-screen Show (4:3)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Skaidrių šablonas Nr.1</vt:lpstr>
      <vt:lpstr>Skaidrių šablonas Nr.2</vt:lpstr>
      <vt:lpstr>Skaidrių šablonas Nr.3</vt:lpstr>
      <vt:lpstr>Skaidrių šablonas Nr.4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Simanaitis Povilas</cp:lastModifiedBy>
  <cp:revision>109</cp:revision>
  <dcterms:created xsi:type="dcterms:W3CDTF">2017-04-05T12:23:50Z</dcterms:created>
  <dcterms:modified xsi:type="dcterms:W3CDTF">2019-03-07T07:51:07Z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0x0101008A49A271B289DC4A937E4F27C8781E3D</vt:lpwstr>
  </property>
</Properties>
</file>